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E947C-5078-463A-9D16-61ED69117E9D}" type="datetimeFigureOut">
              <a:rPr lang="sl-SI" smtClean="0"/>
              <a:pPr/>
              <a:t>25.9.2013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B55E2-E3C9-4282-8D0C-57C198DE6EF1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703038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FB3B0A-746F-4203-9D60-2A27B4E588CC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FD2B-0E13-46D9-8CE1-0EE769832F01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105C-9FC3-40DA-B418-5B6AAF4B96BA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6F96-C399-4D3C-AD0C-52B8C9F3394A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C4DF0-0642-41DA-8143-623623AB4C5E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D31-FCE5-494B-AC6E-723DD180A8CE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7091-7C5A-42E2-A722-8F3F1CCD127E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6797-8A2C-467D-8476-0C96FBFBAC15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EC082-E571-49CA-833B-265ED8978AC9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FD6FF38-F1FD-49CF-A9DC-58F2D1ADC263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4C4CBA1-A668-4DFB-9A58-12770F6CF98B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BBE80F4-BE46-46A8-A6FA-CA38E33BD1CD}" type="datetime1">
              <a:rPr lang="sl-SI" smtClean="0"/>
              <a:pPr/>
              <a:t>25.9.2013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sl-SI" smtClean="0"/>
              <a:t>vzgojiteljada na SVŠGL</a:t>
            </a: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3F2C774-243D-47DA-9CED-F9197FF07ECF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27201" y="1484785"/>
            <a:ext cx="5723468" cy="1512168"/>
          </a:xfrm>
        </p:spPr>
        <p:txBody>
          <a:bodyPr>
            <a:noAutofit/>
          </a:bodyPr>
          <a:lstStyle/>
          <a:p>
            <a:r>
              <a:rPr lang="sl-SI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</a:t>
            </a: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2800" b="1" dirty="0" smtClean="0">
                <a:solidFill>
                  <a:srgbClr val="0070C0"/>
                </a:solidFill>
              </a:rPr>
              <a:t>četrtek, 26. </a:t>
            </a:r>
            <a:r>
              <a:rPr lang="sl-SI" sz="2800" b="1" dirty="0">
                <a:solidFill>
                  <a:srgbClr val="0070C0"/>
                </a:solidFill>
              </a:rPr>
              <a:t>0</a:t>
            </a:r>
            <a:r>
              <a:rPr lang="sl-SI" sz="2800" b="1" dirty="0" smtClean="0">
                <a:solidFill>
                  <a:srgbClr val="0070C0"/>
                </a:solidFill>
              </a:rPr>
              <a:t>9. 2013</a:t>
            </a:r>
            <a:endParaRPr lang="sl-SI" sz="2800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27200" y="3140968"/>
            <a:ext cx="5712179" cy="24482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l-SI" sz="2000" dirty="0" smtClean="0">
                <a:solidFill>
                  <a:schemeClr val="tx1"/>
                </a:solidFill>
              </a:rPr>
              <a:t>Podrobnejša logistika </a:t>
            </a:r>
            <a:r>
              <a:rPr lang="sl-SI" sz="2000" dirty="0">
                <a:solidFill>
                  <a:schemeClr val="tx1"/>
                </a:solidFill>
              </a:rPr>
              <a:t>za </a:t>
            </a:r>
            <a:r>
              <a:rPr lang="sl-SI" sz="2000" dirty="0" smtClean="0">
                <a:solidFill>
                  <a:schemeClr val="tx1"/>
                </a:solidFill>
              </a:rPr>
              <a:t>dijake</a:t>
            </a:r>
            <a:r>
              <a:rPr lang="sl-SI" sz="2000" dirty="0">
                <a:solidFill>
                  <a:schemeClr val="tx1"/>
                </a:solidFill>
              </a:rPr>
              <a:t>:</a:t>
            </a:r>
          </a:p>
          <a:p>
            <a:pPr marL="342900" indent="-163513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000" b="1" dirty="0">
                <a:solidFill>
                  <a:schemeClr val="tx1"/>
                </a:solidFill>
              </a:rPr>
              <a:t>vodiče</a:t>
            </a:r>
          </a:p>
          <a:p>
            <a:pPr marL="342900" indent="-163513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000" b="1" dirty="0">
                <a:solidFill>
                  <a:schemeClr val="tx1"/>
                </a:solidFill>
              </a:rPr>
              <a:t>informatorje</a:t>
            </a:r>
          </a:p>
          <a:p>
            <a:pPr marL="342900" indent="-163513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000" b="1" dirty="0">
                <a:solidFill>
                  <a:schemeClr val="tx1"/>
                </a:solidFill>
              </a:rPr>
              <a:t>sodelujoče na delavnicah</a:t>
            </a:r>
          </a:p>
          <a:p>
            <a:pPr marL="342900" indent="-163513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000" b="1" dirty="0" smtClean="0">
                <a:solidFill>
                  <a:schemeClr val="tx1"/>
                </a:solidFill>
              </a:rPr>
              <a:t>nastopajoče na uvodni prireditvi</a:t>
            </a:r>
            <a:endParaRPr lang="sl-SI" sz="2000" b="1" dirty="0">
              <a:solidFill>
                <a:schemeClr val="tx1"/>
              </a:solidFill>
            </a:endParaRPr>
          </a:p>
          <a:p>
            <a:pPr marL="342900" indent="-163513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000" b="1" dirty="0" smtClean="0">
                <a:solidFill>
                  <a:schemeClr val="tx1"/>
                </a:solidFill>
              </a:rPr>
              <a:t>pomočnike pri koordinaciji prireditve (</a:t>
            </a:r>
            <a:r>
              <a:rPr lang="sl-SI" sz="2000" b="1" dirty="0">
                <a:solidFill>
                  <a:schemeClr val="tx1"/>
                </a:solidFill>
              </a:rPr>
              <a:t>pri prof. </a:t>
            </a:r>
            <a:r>
              <a:rPr lang="sl-SI" sz="2000" b="1" dirty="0" smtClean="0">
                <a:solidFill>
                  <a:schemeClr val="tx1"/>
                </a:solidFill>
              </a:rPr>
              <a:t>Predaniču </a:t>
            </a:r>
            <a:r>
              <a:rPr lang="sl-SI" sz="2000" b="1" dirty="0">
                <a:solidFill>
                  <a:schemeClr val="tx1"/>
                </a:solidFill>
              </a:rPr>
              <a:t>in </a:t>
            </a:r>
            <a:r>
              <a:rPr lang="sl-SI" sz="2000" b="1" dirty="0" err="1" smtClean="0">
                <a:solidFill>
                  <a:schemeClr val="tx1"/>
                </a:solidFill>
              </a:rPr>
              <a:t>Čigonovi</a:t>
            </a:r>
            <a:r>
              <a:rPr lang="sl-SI" sz="2000" b="1" dirty="0" smtClean="0">
                <a:solidFill>
                  <a:schemeClr val="tx1"/>
                </a:solidFill>
              </a:rPr>
              <a:t>)</a:t>
            </a:r>
            <a:endParaRPr lang="sl-SI" sz="2000" b="1" dirty="0">
              <a:solidFill>
                <a:schemeClr val="tx1"/>
              </a:solidFill>
            </a:endParaRPr>
          </a:p>
          <a:p>
            <a:endParaRPr lang="sl-SI" dirty="0"/>
          </a:p>
        </p:txBody>
      </p:sp>
      <p:pic>
        <p:nvPicPr>
          <p:cNvPr id="1026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986664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47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sl-SI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ZBOR </a:t>
            </a:r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 </a:t>
            </a:r>
            <a:r>
              <a:rPr lang="sl-SI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 v 212</a:t>
            </a:r>
            <a:endParaRPr lang="sl-SI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166277"/>
          </a:xfrm>
        </p:spPr>
        <p:txBody>
          <a:bodyPr/>
          <a:lstStyle/>
          <a:p>
            <a:pPr algn="just"/>
            <a:r>
              <a:rPr lang="sl-SI" dirty="0"/>
              <a:t>p</a:t>
            </a:r>
            <a:r>
              <a:rPr lang="sl-SI" dirty="0" smtClean="0"/>
              <a:t>redstavitev </a:t>
            </a:r>
            <a:r>
              <a:rPr lang="sl-SI" dirty="0"/>
              <a:t>logistike dneva, </a:t>
            </a:r>
            <a:r>
              <a:rPr lang="sl-SI" dirty="0" smtClean="0"/>
              <a:t>navodila (Lotrič, Vignjevič, Črešnar)</a:t>
            </a:r>
            <a:endParaRPr lang="sl-SI" dirty="0"/>
          </a:p>
          <a:p>
            <a:pPr algn="just"/>
            <a:r>
              <a:rPr lang="sl-SI" dirty="0" smtClean="0"/>
              <a:t>razdelitev majic in </a:t>
            </a:r>
            <a:r>
              <a:rPr lang="sl-SI" dirty="0"/>
              <a:t>bonov za </a:t>
            </a:r>
            <a:r>
              <a:rPr lang="sl-SI" dirty="0" smtClean="0"/>
              <a:t>malico ter kosilo (seznami s podpisi)</a:t>
            </a:r>
            <a:endParaRPr lang="sl-SI" dirty="0"/>
          </a:p>
          <a:p>
            <a:pPr algn="just"/>
            <a:r>
              <a:rPr lang="sl-SI" dirty="0" smtClean="0"/>
              <a:t>vodiči dobijo </a:t>
            </a:r>
            <a:r>
              <a:rPr lang="sl-SI" dirty="0"/>
              <a:t>table </a:t>
            </a:r>
            <a:r>
              <a:rPr lang="sl-SI" dirty="0" smtClean="0"/>
              <a:t>z naslovi devetih gostujočih šol</a:t>
            </a:r>
            <a:endParaRPr lang="sl-SI" dirty="0"/>
          </a:p>
          <a:p>
            <a:pPr algn="just"/>
            <a:r>
              <a:rPr lang="sl-SI" dirty="0" smtClean="0"/>
              <a:t>ob 7.30: v jedilnici prevzem </a:t>
            </a:r>
            <a:r>
              <a:rPr lang="sl-SI" dirty="0"/>
              <a:t>malice z </a:t>
            </a:r>
            <a:r>
              <a:rPr lang="sl-SI" dirty="0" smtClean="0"/>
              <a:t>bonom</a:t>
            </a:r>
            <a:endParaRPr lang="sl-SI" dirty="0"/>
          </a:p>
          <a:p>
            <a:pPr marL="0" indent="0" algn="just">
              <a:buNone/>
            </a:pPr>
            <a:endParaRPr lang="sl-SI" b="1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2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7234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93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VODIČI (navodila)</a:t>
            </a:r>
            <a:endParaRPr lang="sl-SI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16627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l-SI" sz="2200" dirty="0" smtClean="0"/>
              <a:t>Takoj po </a:t>
            </a:r>
            <a:r>
              <a:rPr lang="sl-SI" sz="2200" dirty="0"/>
              <a:t>prevzemu malice </a:t>
            </a:r>
            <a:r>
              <a:rPr lang="sl-SI" sz="2200" dirty="0" smtClean="0"/>
              <a:t>(7.30) odidete </a:t>
            </a:r>
            <a:r>
              <a:rPr lang="sl-SI" sz="2200" dirty="0"/>
              <a:t>v Stožice </a:t>
            </a:r>
            <a:r>
              <a:rPr lang="sl-SI" sz="2200" dirty="0" smtClean="0">
                <a:sym typeface="Wingdings 3"/>
              </a:rPr>
              <a:t></a:t>
            </a:r>
            <a:r>
              <a:rPr lang="sl-SI" sz="2200" dirty="0" smtClean="0"/>
              <a:t> </a:t>
            </a:r>
            <a:r>
              <a:rPr lang="sl-SI" sz="2200" b="1" dirty="0">
                <a:solidFill>
                  <a:srgbClr val="0070C0"/>
                </a:solidFill>
              </a:rPr>
              <a:t>ob 7. 45 v </a:t>
            </a:r>
            <a:r>
              <a:rPr lang="sl-SI" sz="2200" b="1" dirty="0" smtClean="0">
                <a:solidFill>
                  <a:srgbClr val="0070C0"/>
                </a:solidFill>
              </a:rPr>
              <a:t>Stožicah, vhod 5</a:t>
            </a:r>
            <a:r>
              <a:rPr lang="sl-SI" sz="2200" dirty="0" smtClean="0"/>
              <a:t> (</a:t>
            </a:r>
            <a:r>
              <a:rPr lang="sl-SI" sz="2200" dirty="0"/>
              <a:t>spremstvo </a:t>
            </a:r>
            <a:r>
              <a:rPr lang="sl-SI" sz="2200" dirty="0" smtClean="0"/>
              <a:t>Mojca Črešnar).</a:t>
            </a:r>
          </a:p>
          <a:p>
            <a:pPr lvl="0"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S </a:t>
            </a:r>
            <a:r>
              <a:rPr lang="sl-SI" sz="2200" b="1" dirty="0">
                <a:solidFill>
                  <a:srgbClr val="0070C0"/>
                </a:solidFill>
              </a:rPr>
              <a:t>tablami </a:t>
            </a:r>
            <a:r>
              <a:rPr lang="sl-SI" sz="2200" dirty="0" smtClean="0"/>
              <a:t>z imeni gostujočih šol pričakate avtobuse (</a:t>
            </a:r>
            <a:r>
              <a:rPr lang="sl-SI" sz="2200" b="1" dirty="0" smtClean="0">
                <a:solidFill>
                  <a:srgbClr val="0070C0"/>
                </a:solidFill>
              </a:rPr>
              <a:t>2 vodiča/gostujočo šolo</a:t>
            </a:r>
            <a:r>
              <a:rPr lang="sl-SI" sz="2200" dirty="0" smtClean="0"/>
              <a:t>). </a:t>
            </a:r>
            <a:r>
              <a:rPr lang="sl-SI" sz="2200" b="1" dirty="0" smtClean="0">
                <a:solidFill>
                  <a:srgbClr val="0070C0"/>
                </a:solidFill>
              </a:rPr>
              <a:t>Pozdravite</a:t>
            </a:r>
            <a:r>
              <a:rPr lang="sl-SI" sz="2200" dirty="0" smtClean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Peš do šole.</a:t>
            </a:r>
          </a:p>
          <a:p>
            <a:pPr algn="just">
              <a:spcBef>
                <a:spcPts val="0"/>
              </a:spcBef>
            </a:pPr>
            <a:r>
              <a:rPr lang="sl-SI" sz="2200" dirty="0" smtClean="0"/>
              <a:t>Goste </a:t>
            </a:r>
            <a:r>
              <a:rPr lang="sl-SI" sz="2200" b="1" dirty="0" smtClean="0">
                <a:solidFill>
                  <a:srgbClr val="0070C0"/>
                </a:solidFill>
              </a:rPr>
              <a:t>pripeljete v učilnice </a:t>
            </a:r>
            <a:r>
              <a:rPr lang="sl-SI" sz="2200" dirty="0" smtClean="0"/>
              <a:t>(seznam učilnic objavljen pri vhodu šole), kjer jih sprejmejo informatorji. </a:t>
            </a:r>
          </a:p>
          <a:p>
            <a:pPr algn="just">
              <a:spcBef>
                <a:spcPts val="0"/>
              </a:spcBef>
            </a:pPr>
            <a:r>
              <a:rPr lang="sl-SI" sz="2200" dirty="0" smtClean="0"/>
              <a:t>Table </a:t>
            </a:r>
            <a:r>
              <a:rPr lang="sl-SI" sz="2200" dirty="0"/>
              <a:t>z napisi šol </a:t>
            </a:r>
            <a:r>
              <a:rPr lang="sl-SI" sz="2200" b="1" dirty="0">
                <a:solidFill>
                  <a:srgbClr val="0070C0"/>
                </a:solidFill>
              </a:rPr>
              <a:t>izročite Mojci Črešnar</a:t>
            </a:r>
            <a:r>
              <a:rPr lang="sl-SI" sz="2200" dirty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b="1" dirty="0">
                <a:solidFill>
                  <a:srgbClr val="0070C0"/>
                </a:solidFill>
              </a:rPr>
              <a:t>Ob </a:t>
            </a:r>
            <a:r>
              <a:rPr lang="sl-SI" sz="2200" b="1" dirty="0" smtClean="0">
                <a:solidFill>
                  <a:srgbClr val="0070C0"/>
                </a:solidFill>
              </a:rPr>
              <a:t>8.30 </a:t>
            </a:r>
            <a:r>
              <a:rPr lang="sl-SI" sz="2200" dirty="0"/>
              <a:t>počakate </a:t>
            </a:r>
            <a:r>
              <a:rPr lang="sl-SI" sz="2200" b="1" dirty="0">
                <a:solidFill>
                  <a:srgbClr val="0070C0"/>
                </a:solidFill>
              </a:rPr>
              <a:t>v avli </a:t>
            </a:r>
            <a:r>
              <a:rPr lang="sl-SI" sz="2200" dirty="0" smtClean="0"/>
              <a:t>na </a:t>
            </a:r>
            <a:r>
              <a:rPr lang="sl-SI" sz="2200" dirty="0"/>
              <a:t>nadaljnja navodila koordinatorjev (Vignjevič, Lotrič, Črešnar).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Devet </a:t>
            </a:r>
            <a:r>
              <a:rPr lang="sl-SI" sz="2200" dirty="0"/>
              <a:t>vodičev prejme </a:t>
            </a:r>
            <a:r>
              <a:rPr lang="sl-SI" sz="2200" b="1" dirty="0">
                <a:solidFill>
                  <a:srgbClr val="0070C0"/>
                </a:solidFill>
              </a:rPr>
              <a:t>plastificirane smerokaze z naslovi </a:t>
            </a:r>
            <a:r>
              <a:rPr lang="sl-SI" sz="2200" b="1" dirty="0" smtClean="0">
                <a:solidFill>
                  <a:srgbClr val="0070C0"/>
                </a:solidFill>
              </a:rPr>
              <a:t>delavnic in št. učilnic</a:t>
            </a:r>
            <a:r>
              <a:rPr lang="sl-SI" sz="2200" dirty="0" smtClean="0"/>
              <a:t>.</a:t>
            </a:r>
          </a:p>
          <a:p>
            <a:pPr marL="0" indent="0" algn="just">
              <a:buNone/>
            </a:pPr>
            <a:endParaRPr lang="sl-SI" sz="22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3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7234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552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VODIČI (navodila)</a:t>
            </a:r>
            <a:endParaRPr lang="sl-SI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16627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sl-SI" sz="2200" dirty="0"/>
              <a:t>9.00-9.40: </a:t>
            </a:r>
            <a:r>
              <a:rPr lang="sl-SI" sz="2200" b="1" dirty="0">
                <a:solidFill>
                  <a:srgbClr val="0070C0"/>
                </a:solidFill>
              </a:rPr>
              <a:t>uvodna prireditev</a:t>
            </a:r>
            <a:r>
              <a:rPr lang="sl-SI" sz="2200" dirty="0"/>
              <a:t> v avli.</a:t>
            </a:r>
          </a:p>
          <a:p>
            <a:pPr lvl="0"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Po </a:t>
            </a:r>
            <a:r>
              <a:rPr lang="sl-SI" sz="2200" b="1" dirty="0">
                <a:solidFill>
                  <a:srgbClr val="0070C0"/>
                </a:solidFill>
              </a:rPr>
              <a:t>uvodni prireditvi (</a:t>
            </a:r>
            <a:r>
              <a:rPr lang="sl-SI" sz="2200" b="1" dirty="0" smtClean="0">
                <a:solidFill>
                  <a:srgbClr val="0070C0"/>
                </a:solidFill>
              </a:rPr>
              <a:t>9.40) počakate na odru dijake-goste </a:t>
            </a:r>
            <a:r>
              <a:rPr lang="sl-SI" sz="2200" dirty="0"/>
              <a:t>za posamezno delavnico in jih </a:t>
            </a:r>
            <a:r>
              <a:rPr lang="sl-SI" sz="2200" b="1" dirty="0">
                <a:solidFill>
                  <a:srgbClr val="0070C0"/>
                </a:solidFill>
              </a:rPr>
              <a:t>odpeljete v ustrezno učilnico</a:t>
            </a:r>
            <a:r>
              <a:rPr lang="sl-SI" sz="2200" dirty="0"/>
              <a:t>. </a:t>
            </a:r>
            <a:endParaRPr lang="sl-SI" sz="2200" dirty="0" smtClean="0"/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Plastificirane table </a:t>
            </a:r>
            <a:r>
              <a:rPr lang="sl-SI" sz="2200" b="1" dirty="0">
                <a:solidFill>
                  <a:srgbClr val="0070C0"/>
                </a:solidFill>
              </a:rPr>
              <a:t>izročite Mojci Črešnar </a:t>
            </a:r>
            <a:r>
              <a:rPr lang="sl-SI" sz="2200" dirty="0"/>
              <a:t>(</a:t>
            </a:r>
            <a:r>
              <a:rPr lang="sl-SI" sz="2200" dirty="0" smtClean="0"/>
              <a:t>učilnica 014).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/>
              <a:t>Od 9.40 do 12. ure razporejeni po šoli </a:t>
            </a:r>
            <a:r>
              <a:rPr lang="sl-SI" sz="2200" b="1" dirty="0">
                <a:solidFill>
                  <a:srgbClr val="0070C0"/>
                </a:solidFill>
              </a:rPr>
              <a:t>za pomoč</a:t>
            </a:r>
            <a:r>
              <a:rPr lang="sl-SI" sz="2200" dirty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Ob </a:t>
            </a:r>
            <a:r>
              <a:rPr lang="sl-SI" sz="2200" dirty="0"/>
              <a:t>12.00 </a:t>
            </a:r>
            <a:r>
              <a:rPr lang="sl-SI" sz="2200" b="1" dirty="0" smtClean="0">
                <a:solidFill>
                  <a:srgbClr val="0070C0"/>
                </a:solidFill>
              </a:rPr>
              <a:t>kosilo </a:t>
            </a:r>
            <a:r>
              <a:rPr lang="sl-SI" sz="2200" b="1" dirty="0">
                <a:solidFill>
                  <a:srgbClr val="0070C0"/>
                </a:solidFill>
              </a:rPr>
              <a:t>v jedilnici </a:t>
            </a:r>
            <a:r>
              <a:rPr lang="sl-SI" sz="2200" dirty="0"/>
              <a:t>(bon, ki ste ga prejeli ob 7.00</a:t>
            </a:r>
            <a:r>
              <a:rPr lang="sl-SI" sz="2200" dirty="0" smtClean="0"/>
              <a:t>).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13.00-14.00: </a:t>
            </a:r>
            <a:r>
              <a:rPr lang="sl-SI" sz="2200" b="1" dirty="0" smtClean="0">
                <a:solidFill>
                  <a:srgbClr val="0070C0"/>
                </a:solidFill>
              </a:rPr>
              <a:t>zaključna prireditev</a:t>
            </a:r>
            <a:r>
              <a:rPr lang="sl-SI" sz="2200" dirty="0"/>
              <a:t> </a:t>
            </a:r>
            <a:r>
              <a:rPr lang="sl-SI" sz="2200" dirty="0" smtClean="0"/>
              <a:t>v avli.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/>
              <a:t>Ob </a:t>
            </a:r>
            <a:r>
              <a:rPr lang="sl-SI" sz="2200" dirty="0" smtClean="0"/>
              <a:t>14.30 </a:t>
            </a:r>
            <a:r>
              <a:rPr lang="sl-SI" sz="2200" dirty="0"/>
              <a:t>prevzamete </a:t>
            </a:r>
            <a:r>
              <a:rPr lang="sl-SI" sz="2200" b="1" dirty="0">
                <a:solidFill>
                  <a:srgbClr val="0070C0"/>
                </a:solidFill>
              </a:rPr>
              <a:t>table </a:t>
            </a:r>
            <a:r>
              <a:rPr lang="sl-SI" sz="2200" b="1" dirty="0" smtClean="0">
                <a:solidFill>
                  <a:srgbClr val="0070C0"/>
                </a:solidFill>
              </a:rPr>
              <a:t>z napisi šol v 014</a:t>
            </a:r>
            <a:r>
              <a:rPr lang="sl-SI" sz="2200" dirty="0" smtClean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/>
              <a:t>P</a:t>
            </a:r>
            <a:r>
              <a:rPr lang="sl-SI" sz="2200" dirty="0" smtClean="0"/>
              <a:t>red </a:t>
            </a:r>
            <a:r>
              <a:rPr lang="sl-SI" sz="2200" dirty="0"/>
              <a:t>šolo počakate »svojo </a:t>
            </a:r>
            <a:r>
              <a:rPr lang="sl-SI" sz="2200" dirty="0" smtClean="0"/>
              <a:t>gostujočo šolo«, da </a:t>
            </a:r>
            <a:r>
              <a:rPr lang="sl-SI" sz="2200" dirty="0"/>
              <a:t>pride s kosila, in jo pospremite </a:t>
            </a:r>
            <a:r>
              <a:rPr lang="sl-SI" sz="2200" b="1" dirty="0" smtClean="0">
                <a:solidFill>
                  <a:srgbClr val="0070C0"/>
                </a:solidFill>
              </a:rPr>
              <a:t>nazaj do </a:t>
            </a:r>
            <a:r>
              <a:rPr lang="sl-SI" sz="2200" b="1" dirty="0">
                <a:solidFill>
                  <a:srgbClr val="0070C0"/>
                </a:solidFill>
              </a:rPr>
              <a:t>Stožic</a:t>
            </a:r>
            <a:r>
              <a:rPr lang="sl-SI" sz="2200" dirty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/>
              <a:t>O</a:t>
            </a:r>
            <a:r>
              <a:rPr lang="sl-SI" sz="2200" dirty="0" smtClean="0"/>
              <a:t>didete </a:t>
            </a:r>
            <a:r>
              <a:rPr lang="sl-SI" sz="2200" b="1" dirty="0">
                <a:solidFill>
                  <a:srgbClr val="0070C0"/>
                </a:solidFill>
              </a:rPr>
              <a:t>domov</a:t>
            </a:r>
            <a:r>
              <a:rPr lang="sl-SI" sz="2200" dirty="0"/>
              <a:t>.</a:t>
            </a:r>
          </a:p>
          <a:p>
            <a:pPr marL="0" indent="0" algn="just">
              <a:buNone/>
            </a:pPr>
            <a:endParaRPr lang="sl-SI" sz="22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4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7234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7321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INFORMATORJI (navodila)</a:t>
            </a:r>
            <a:endParaRPr lang="sl-SI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248472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sl-SI" sz="2200" dirty="0"/>
              <a:t>Ob 8. uri počakata dva informatorja na razred – seznam</a:t>
            </a:r>
            <a:r>
              <a:rPr lang="sl-SI" sz="2200" dirty="0" smtClean="0"/>
              <a:t>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/>
              <a:t>Od </a:t>
            </a:r>
            <a:r>
              <a:rPr lang="sl-SI" sz="2200" dirty="0" smtClean="0"/>
              <a:t>8.15 </a:t>
            </a:r>
            <a:r>
              <a:rPr lang="sl-SI" sz="2200" dirty="0"/>
              <a:t>do </a:t>
            </a:r>
            <a:r>
              <a:rPr lang="sl-SI" sz="2200" dirty="0" smtClean="0"/>
              <a:t>8.30 (pripravita učilnico)</a:t>
            </a:r>
          </a:p>
          <a:p>
            <a:pPr marL="442913" lvl="0" indent="-174625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200" b="1" dirty="0" smtClean="0">
                <a:solidFill>
                  <a:srgbClr val="0070C0"/>
                </a:solidFill>
              </a:rPr>
              <a:t>prineseta </a:t>
            </a:r>
            <a:r>
              <a:rPr lang="sl-SI" sz="2200" b="1" dirty="0">
                <a:solidFill>
                  <a:srgbClr val="0070C0"/>
                </a:solidFill>
              </a:rPr>
              <a:t>malico </a:t>
            </a:r>
            <a:r>
              <a:rPr lang="sl-SI" sz="2200" dirty="0" smtClean="0"/>
              <a:t>(škatla </a:t>
            </a:r>
            <a:r>
              <a:rPr lang="sl-SI" sz="2200" dirty="0"/>
              <a:t>z napisom šole in </a:t>
            </a:r>
            <a:r>
              <a:rPr lang="sl-SI" sz="2200" dirty="0" smtClean="0"/>
              <a:t>št. učilnice čaka v jedilnici). V </a:t>
            </a:r>
            <a:r>
              <a:rPr lang="sl-SI" sz="2200" dirty="0"/>
              <a:t>škatli </a:t>
            </a:r>
            <a:r>
              <a:rPr lang="sl-SI" sz="2200" dirty="0" smtClean="0"/>
              <a:t>je tudi </a:t>
            </a:r>
            <a:r>
              <a:rPr lang="sl-SI" sz="2200" dirty="0"/>
              <a:t>kuverta z </a:t>
            </a:r>
            <a:r>
              <a:rPr lang="sl-SI" sz="2200" b="1" dirty="0">
                <a:solidFill>
                  <a:srgbClr val="0070C0"/>
                </a:solidFill>
              </a:rPr>
              <a:t>boni za </a:t>
            </a:r>
            <a:r>
              <a:rPr lang="sl-SI" sz="2200" b="1" dirty="0" smtClean="0">
                <a:solidFill>
                  <a:srgbClr val="0070C0"/>
                </a:solidFill>
              </a:rPr>
              <a:t>kosilo</a:t>
            </a:r>
            <a:endParaRPr lang="sl-SI" sz="2200" b="1" dirty="0">
              <a:solidFill>
                <a:srgbClr val="0070C0"/>
              </a:solidFill>
            </a:endParaRPr>
          </a:p>
          <a:p>
            <a:pPr marL="442913" lvl="0" indent="-174625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200" dirty="0" smtClean="0"/>
              <a:t>v </a:t>
            </a:r>
            <a:r>
              <a:rPr lang="sl-SI" sz="2200" dirty="0"/>
              <a:t>učilnici 014 </a:t>
            </a:r>
            <a:r>
              <a:rPr lang="sl-SI" sz="2200" dirty="0" smtClean="0"/>
              <a:t>prevzameta </a:t>
            </a:r>
            <a:r>
              <a:rPr lang="sl-SI" sz="2200" b="1" dirty="0">
                <a:solidFill>
                  <a:srgbClr val="0070C0"/>
                </a:solidFill>
              </a:rPr>
              <a:t>škatlo z </a:t>
            </a:r>
            <a:r>
              <a:rPr lang="sl-SI" sz="2200" b="1" dirty="0" smtClean="0">
                <a:solidFill>
                  <a:srgbClr val="0070C0"/>
                </a:solidFill>
              </a:rPr>
              <a:t>majicami</a:t>
            </a:r>
          </a:p>
          <a:p>
            <a:pPr marL="442913" lvl="0" indent="-174625" algn="just">
              <a:spcBef>
                <a:spcPts val="0"/>
              </a:spcBef>
              <a:buFont typeface="Arial" pitchFamily="34" charset="0"/>
              <a:buChar char="•"/>
            </a:pPr>
            <a:r>
              <a:rPr lang="sl-SI" sz="2200" b="1" dirty="0" smtClean="0">
                <a:solidFill>
                  <a:srgbClr val="0070C0"/>
                </a:solidFill>
              </a:rPr>
              <a:t>vključita računalnik, projektor in PP</a:t>
            </a:r>
          </a:p>
          <a:p>
            <a:pPr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Pozdravita</a:t>
            </a:r>
            <a:r>
              <a:rPr lang="sl-SI" sz="2200" dirty="0" smtClean="0"/>
              <a:t> goste </a:t>
            </a:r>
            <a:r>
              <a:rPr lang="sl-SI" sz="2200" dirty="0"/>
              <a:t>in </a:t>
            </a:r>
            <a:r>
              <a:rPr lang="sl-SI" sz="2200" b="1" dirty="0">
                <a:solidFill>
                  <a:srgbClr val="0070C0"/>
                </a:solidFill>
              </a:rPr>
              <a:t>se predstavita</a:t>
            </a:r>
            <a:r>
              <a:rPr lang="sl-SI" sz="22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Razdelita malico, bone in majice</a:t>
            </a:r>
            <a:r>
              <a:rPr lang="sl-SI" sz="2200" dirty="0" smtClean="0"/>
              <a:t>. </a:t>
            </a:r>
            <a:r>
              <a:rPr lang="sl-SI" sz="2200" dirty="0"/>
              <a:t>Opozorite dijake, naj imajo bone za </a:t>
            </a:r>
            <a:r>
              <a:rPr lang="sl-SI" sz="2200" dirty="0" smtClean="0"/>
              <a:t>kosilo s seboj.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b="1" dirty="0">
                <a:solidFill>
                  <a:srgbClr val="0070C0"/>
                </a:solidFill>
              </a:rPr>
              <a:t>Predstavita</a:t>
            </a:r>
            <a:r>
              <a:rPr lang="sl-SI" sz="2200" dirty="0"/>
              <a:t> še </a:t>
            </a:r>
            <a:r>
              <a:rPr lang="sl-SI" sz="2200" b="1" dirty="0">
                <a:solidFill>
                  <a:srgbClr val="0070C0"/>
                </a:solidFill>
              </a:rPr>
              <a:t>dnevni red </a:t>
            </a:r>
            <a:r>
              <a:rPr lang="sl-SI" sz="2200" dirty="0" err="1"/>
              <a:t>Vzgojiteljade</a:t>
            </a:r>
            <a:r>
              <a:rPr lang="sl-SI" sz="2200" dirty="0"/>
              <a:t> </a:t>
            </a:r>
            <a:r>
              <a:rPr lang="sl-SI" sz="2200" b="1" dirty="0">
                <a:solidFill>
                  <a:srgbClr val="0070C0"/>
                </a:solidFill>
              </a:rPr>
              <a:t>in </a:t>
            </a:r>
            <a:r>
              <a:rPr lang="sl-SI" sz="2200" b="1" dirty="0" smtClean="0">
                <a:solidFill>
                  <a:srgbClr val="0070C0"/>
                </a:solidFill>
              </a:rPr>
              <a:t>delavnice</a:t>
            </a:r>
            <a:r>
              <a:rPr lang="sl-SI" sz="2200" dirty="0"/>
              <a:t> </a:t>
            </a:r>
            <a:r>
              <a:rPr lang="sl-SI" sz="2200" dirty="0" smtClean="0"/>
              <a:t>(PP).</a:t>
            </a:r>
          </a:p>
          <a:p>
            <a:pPr algn="just">
              <a:spcBef>
                <a:spcPts val="0"/>
              </a:spcBef>
            </a:pPr>
            <a:r>
              <a:rPr lang="sl-SI" sz="2200" dirty="0" smtClean="0"/>
              <a:t>Sprejemna učilnica je </a:t>
            </a:r>
            <a:r>
              <a:rPr lang="sl-SI" sz="2200" dirty="0"/>
              <a:t>namenjena garderobi. V primeru, da želijo prevzem stvari iz učilnice, gredo v </a:t>
            </a:r>
            <a:r>
              <a:rPr lang="sl-SI" sz="2200" b="1" dirty="0">
                <a:solidFill>
                  <a:srgbClr val="0070C0"/>
                </a:solidFill>
              </a:rPr>
              <a:t>tajništvo (soba 220)</a:t>
            </a:r>
            <a:r>
              <a:rPr lang="sl-SI" sz="2200" dirty="0"/>
              <a:t>. </a:t>
            </a:r>
            <a:endParaRPr lang="sl-SI" sz="22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sl-SI" sz="22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5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7234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892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INFORMATORJI (navodila)</a:t>
            </a:r>
            <a:endParaRPr lang="sl-SI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166277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sl-SI" sz="2200" dirty="0" smtClean="0"/>
              <a:t>Informatorja počakata v razredu do 8.55, nato odpeljeta skupino v avlo </a:t>
            </a:r>
            <a:r>
              <a:rPr lang="sl-SI" sz="2200" b="1" dirty="0" smtClean="0">
                <a:solidFill>
                  <a:srgbClr val="0070C0"/>
                </a:solidFill>
              </a:rPr>
              <a:t>na uvodno prireditev</a:t>
            </a:r>
            <a:r>
              <a:rPr lang="sl-SI" sz="2200" dirty="0" smtClean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Tajnica </a:t>
            </a:r>
            <a:r>
              <a:rPr lang="sl-SI" sz="2200" dirty="0"/>
              <a:t>bo ugasnila računalnike, </a:t>
            </a:r>
            <a:r>
              <a:rPr lang="sl-SI" sz="2200" dirty="0" smtClean="0"/>
              <a:t>projektorje in </a:t>
            </a:r>
            <a:r>
              <a:rPr lang="sl-SI" sz="2200" dirty="0"/>
              <a:t>zaklenila učilnice.</a:t>
            </a:r>
          </a:p>
          <a:p>
            <a:pPr algn="just">
              <a:spcBef>
                <a:spcPts val="0"/>
              </a:spcBef>
            </a:pPr>
            <a:r>
              <a:rPr lang="sl-SI" sz="2200" dirty="0"/>
              <a:t>9.00-9.40: </a:t>
            </a:r>
            <a:r>
              <a:rPr lang="sl-SI" sz="2200" b="1" dirty="0">
                <a:solidFill>
                  <a:srgbClr val="0070C0"/>
                </a:solidFill>
              </a:rPr>
              <a:t>uvodna </a:t>
            </a:r>
            <a:r>
              <a:rPr lang="sl-SI" sz="2200" b="1" dirty="0" smtClean="0">
                <a:solidFill>
                  <a:srgbClr val="0070C0"/>
                </a:solidFill>
              </a:rPr>
              <a:t>prireditev</a:t>
            </a:r>
            <a:r>
              <a:rPr lang="sl-SI" sz="2200" dirty="0" smtClean="0"/>
              <a:t> v avli.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Od 9.40 </a:t>
            </a:r>
            <a:r>
              <a:rPr lang="sl-SI" sz="2200" dirty="0"/>
              <a:t>do 12. </a:t>
            </a:r>
            <a:r>
              <a:rPr lang="sl-SI" sz="2200" dirty="0" smtClean="0"/>
              <a:t>ure </a:t>
            </a:r>
            <a:r>
              <a:rPr lang="sl-SI" sz="2200" dirty="0"/>
              <a:t>razporejeni po šoli </a:t>
            </a:r>
            <a:r>
              <a:rPr lang="sl-SI" sz="2200" b="1" dirty="0">
                <a:solidFill>
                  <a:srgbClr val="0070C0"/>
                </a:solidFill>
              </a:rPr>
              <a:t>za pomoč</a:t>
            </a:r>
            <a:r>
              <a:rPr lang="sl-SI" sz="2200" dirty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Ob 12.00 </a:t>
            </a:r>
            <a:r>
              <a:rPr lang="sl-SI" sz="2200" b="1" dirty="0" smtClean="0">
                <a:solidFill>
                  <a:srgbClr val="0070C0"/>
                </a:solidFill>
              </a:rPr>
              <a:t>kosilo </a:t>
            </a:r>
            <a:r>
              <a:rPr lang="sl-SI" sz="2200" b="1" dirty="0">
                <a:solidFill>
                  <a:srgbClr val="0070C0"/>
                </a:solidFill>
              </a:rPr>
              <a:t>v jedilnici </a:t>
            </a:r>
            <a:r>
              <a:rPr lang="sl-SI" sz="2200" dirty="0"/>
              <a:t>(bon, ki ste ga prejeli ob 7.00</a:t>
            </a:r>
            <a:r>
              <a:rPr lang="sl-SI" sz="2200" dirty="0" smtClean="0"/>
              <a:t>).</a:t>
            </a:r>
          </a:p>
          <a:p>
            <a:pPr lvl="0" algn="just">
              <a:spcBef>
                <a:spcPts val="0"/>
              </a:spcBef>
            </a:pPr>
            <a:r>
              <a:rPr lang="sl-SI" sz="2200" dirty="0"/>
              <a:t>13.00-14.00: </a:t>
            </a:r>
            <a:r>
              <a:rPr lang="sl-SI" sz="2200" b="1" dirty="0">
                <a:solidFill>
                  <a:srgbClr val="0070C0"/>
                </a:solidFill>
              </a:rPr>
              <a:t>zaključna prireditev</a:t>
            </a:r>
            <a:r>
              <a:rPr lang="sl-SI" sz="2200" dirty="0"/>
              <a:t> v avli.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Ob 14.00 </a:t>
            </a:r>
            <a:r>
              <a:rPr lang="sl-SI" sz="2200" dirty="0"/>
              <a:t>ste </a:t>
            </a:r>
            <a:r>
              <a:rPr lang="sl-SI" sz="2200" b="1" dirty="0">
                <a:solidFill>
                  <a:srgbClr val="0070C0"/>
                </a:solidFill>
              </a:rPr>
              <a:t>pred </a:t>
            </a:r>
            <a:r>
              <a:rPr lang="sl-SI" sz="2200" b="1" dirty="0" smtClean="0">
                <a:solidFill>
                  <a:srgbClr val="0070C0"/>
                </a:solidFill>
              </a:rPr>
              <a:t>učilnico, </a:t>
            </a:r>
            <a:r>
              <a:rPr lang="sl-SI" sz="2200" b="1" dirty="0">
                <a:solidFill>
                  <a:srgbClr val="0070C0"/>
                </a:solidFill>
              </a:rPr>
              <a:t>za katero ste zadolženi</a:t>
            </a:r>
            <a:r>
              <a:rPr lang="sl-SI" sz="2200" dirty="0"/>
              <a:t>, in poskrbite, </a:t>
            </a:r>
            <a:r>
              <a:rPr lang="sl-SI" sz="2200" dirty="0" smtClean="0"/>
              <a:t>da gostje </a:t>
            </a:r>
            <a:r>
              <a:rPr lang="sl-SI" sz="2200" dirty="0"/>
              <a:t>s seboj vzamejo vse </a:t>
            </a:r>
            <a:r>
              <a:rPr lang="sl-SI" sz="2200" dirty="0" smtClean="0"/>
              <a:t>stvari. </a:t>
            </a:r>
          </a:p>
          <a:p>
            <a:pPr lvl="0"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Pospravite učilnico </a:t>
            </a:r>
            <a:r>
              <a:rPr lang="sl-SI" sz="2200" dirty="0" smtClean="0"/>
              <a:t>(škatle </a:t>
            </a:r>
            <a:r>
              <a:rPr lang="sl-SI" sz="2200" dirty="0"/>
              <a:t>pustite v </a:t>
            </a:r>
            <a:r>
              <a:rPr lang="sl-SI" sz="2200" dirty="0" smtClean="0"/>
              <a:t>učilnici).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/>
              <a:t>Odidete </a:t>
            </a:r>
            <a:r>
              <a:rPr lang="sl-SI" sz="2200" b="1" dirty="0">
                <a:solidFill>
                  <a:srgbClr val="0070C0"/>
                </a:solidFill>
              </a:rPr>
              <a:t>domov</a:t>
            </a:r>
            <a:r>
              <a:rPr lang="sl-SI" sz="2200" dirty="0" smtClean="0"/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sl-SI" sz="22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6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72346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25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817582"/>
            <a:ext cx="7200799" cy="1027242"/>
          </a:xfrm>
        </p:spPr>
        <p:txBody>
          <a:bodyPr>
            <a:noAutofit/>
          </a:bodyPr>
          <a:lstStyle/>
          <a:p>
            <a:r>
              <a:rPr lang="sl-SI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SODELUJOČI NA DELAVNICAH </a:t>
            </a:r>
            <a:br>
              <a:rPr lang="sl-SI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(navodila)</a:t>
            </a:r>
            <a:endParaRPr lang="sl-SI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971600" y="1988840"/>
            <a:ext cx="7200800" cy="3662221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sl-SI" sz="2200" dirty="0" smtClean="0"/>
              <a:t>Od </a:t>
            </a:r>
            <a:r>
              <a:rPr lang="sl-SI" sz="2200" dirty="0"/>
              <a:t>8. do 9. ure </a:t>
            </a:r>
            <a:r>
              <a:rPr lang="sl-SI" sz="2200" b="1" dirty="0">
                <a:solidFill>
                  <a:srgbClr val="0070C0"/>
                </a:solidFill>
              </a:rPr>
              <a:t>pripravite, uredite </a:t>
            </a:r>
            <a:r>
              <a:rPr lang="sl-SI" sz="2200" b="1" dirty="0" smtClean="0">
                <a:solidFill>
                  <a:srgbClr val="0070C0"/>
                </a:solidFill>
              </a:rPr>
              <a:t>učilnico</a:t>
            </a:r>
            <a:r>
              <a:rPr lang="sl-SI" sz="2200" dirty="0" smtClean="0"/>
              <a:t> </a:t>
            </a:r>
            <a:r>
              <a:rPr lang="sl-SI" sz="2200" dirty="0"/>
              <a:t>za delavnico.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Sledite </a:t>
            </a:r>
            <a:r>
              <a:rPr lang="sl-SI" sz="2200" dirty="0"/>
              <a:t>navodilom mentorja</a:t>
            </a:r>
            <a:r>
              <a:rPr lang="sl-SI" sz="2200" dirty="0" smtClean="0"/>
              <a:t>!</a:t>
            </a:r>
          </a:p>
          <a:p>
            <a:pPr lvl="0" algn="just">
              <a:spcBef>
                <a:spcPts val="0"/>
              </a:spcBef>
            </a:pPr>
            <a:r>
              <a:rPr lang="sl-SI" sz="2200" b="1" dirty="0" smtClean="0">
                <a:solidFill>
                  <a:srgbClr val="0070C0"/>
                </a:solidFill>
              </a:rPr>
              <a:t>Aktivno sodelujete </a:t>
            </a:r>
            <a:r>
              <a:rPr lang="sl-SI" sz="2200" dirty="0" smtClean="0"/>
              <a:t>na delavnici (</a:t>
            </a:r>
            <a:r>
              <a:rPr lang="sl-SI" sz="2200" strike="sngStrike" dirty="0" smtClean="0"/>
              <a:t>GSM</a:t>
            </a:r>
            <a:r>
              <a:rPr lang="sl-SI" sz="2200" dirty="0" smtClean="0"/>
              <a:t>).</a:t>
            </a:r>
            <a:endParaRPr lang="sl-SI" sz="2200" dirty="0"/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Ob 12.40 odidete </a:t>
            </a:r>
            <a:r>
              <a:rPr lang="sl-SI" sz="2200" dirty="0"/>
              <a:t>z mentorji in dijaki-gosti v </a:t>
            </a:r>
            <a:r>
              <a:rPr lang="sl-SI" sz="2200" dirty="0" smtClean="0"/>
              <a:t>avlo (navodila </a:t>
            </a:r>
            <a:r>
              <a:rPr lang="sl-SI" sz="2200" dirty="0"/>
              <a:t>mentorjev</a:t>
            </a:r>
            <a:r>
              <a:rPr lang="sl-SI" sz="2200" dirty="0" smtClean="0"/>
              <a:t>!).</a:t>
            </a:r>
          </a:p>
          <a:p>
            <a:pPr lvl="0" algn="just">
              <a:spcBef>
                <a:spcPts val="0"/>
              </a:spcBef>
            </a:pPr>
            <a:r>
              <a:rPr lang="sl-SI" sz="2200" dirty="0"/>
              <a:t>13.00-14.00: </a:t>
            </a:r>
            <a:r>
              <a:rPr lang="sl-SI" sz="2200" b="1" dirty="0">
                <a:solidFill>
                  <a:srgbClr val="0070C0"/>
                </a:solidFill>
              </a:rPr>
              <a:t>zaključna prireditev</a:t>
            </a:r>
            <a:r>
              <a:rPr lang="sl-SI" sz="2200" dirty="0"/>
              <a:t> v </a:t>
            </a:r>
            <a:r>
              <a:rPr lang="sl-SI" sz="2200" dirty="0" smtClean="0"/>
              <a:t>avli.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Ob 14.00: </a:t>
            </a:r>
            <a:r>
              <a:rPr lang="sl-SI" sz="2200" b="1" dirty="0" smtClean="0">
                <a:solidFill>
                  <a:srgbClr val="0070C0"/>
                </a:solidFill>
              </a:rPr>
              <a:t>kosilo</a:t>
            </a:r>
            <a:r>
              <a:rPr lang="sl-SI" sz="2200" dirty="0"/>
              <a:t> </a:t>
            </a:r>
            <a:r>
              <a:rPr lang="sl-SI" sz="2200" dirty="0" smtClean="0"/>
              <a:t>(z </a:t>
            </a:r>
            <a:r>
              <a:rPr lang="sl-SI" sz="2200" dirty="0"/>
              <a:t>bonom, ki ste ga prejeli ob 7. uri).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Po kosilu z </a:t>
            </a:r>
            <a:r>
              <a:rPr lang="sl-SI" sz="2200" dirty="0"/>
              <a:t>mentorji </a:t>
            </a:r>
            <a:r>
              <a:rPr lang="sl-SI" sz="2200" b="1" dirty="0">
                <a:solidFill>
                  <a:srgbClr val="0070C0"/>
                </a:solidFill>
              </a:rPr>
              <a:t>pospravite učilnice</a:t>
            </a:r>
            <a:r>
              <a:rPr lang="sl-SI" sz="2200" dirty="0" smtClean="0"/>
              <a:t>.</a:t>
            </a:r>
          </a:p>
          <a:p>
            <a:pPr lvl="0" algn="just">
              <a:spcBef>
                <a:spcPts val="0"/>
              </a:spcBef>
            </a:pPr>
            <a:r>
              <a:rPr lang="sl-SI" sz="2200" dirty="0" smtClean="0"/>
              <a:t>Odidete </a:t>
            </a:r>
            <a:r>
              <a:rPr lang="sl-SI" sz="2200" b="1" dirty="0" smtClean="0">
                <a:solidFill>
                  <a:srgbClr val="0070C0"/>
                </a:solidFill>
              </a:rPr>
              <a:t>domov</a:t>
            </a:r>
            <a:r>
              <a:rPr lang="sl-SI" sz="2200" dirty="0" smtClean="0"/>
              <a:t>.</a:t>
            </a:r>
            <a:endParaRPr lang="sl-SI" sz="2200" dirty="0"/>
          </a:p>
          <a:p>
            <a:pPr marL="0" indent="0" algn="just">
              <a:spcBef>
                <a:spcPts val="0"/>
              </a:spcBef>
              <a:buNone/>
            </a:pPr>
            <a:endParaRPr lang="sl-SI" sz="220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C774-243D-47DA-9CED-F9197FF07ECF}" type="slidenum">
              <a:rPr lang="sl-SI" b="1" smtClean="0"/>
              <a:pPr/>
              <a:t>7</a:t>
            </a:fld>
            <a:endParaRPr lang="sl-SI" b="1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251520" y="6381328"/>
            <a:ext cx="529142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VZGOJITELJADA na SVŠGL</a:t>
            </a:r>
            <a:r>
              <a:rPr lang="sl-SI" sz="1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1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●  </a:t>
            </a:r>
            <a:r>
              <a:rPr lang="sl-SI" sz="1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četrtek, 26. 09. 2013</a:t>
            </a:r>
            <a:endParaRPr lang="sl-SI" sz="1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E:\fotke za ped\logo vzgojitelja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1783" y="760352"/>
            <a:ext cx="688609" cy="7964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fotke za ped\logo šole HD barven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48072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758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ebljiček">
  <a:themeElements>
    <a:clrScheme name="Po meri 35">
      <a:dk1>
        <a:sysClr val="windowText" lastClr="000000"/>
      </a:dk1>
      <a:lt1>
        <a:sysClr val="window" lastClr="FFFFFF"/>
      </a:lt1>
      <a:dk2>
        <a:srgbClr val="000000"/>
      </a:dk2>
      <a:lt2>
        <a:srgbClr val="00B0F0"/>
      </a:lt2>
      <a:accent1>
        <a:srgbClr val="FDA023"/>
      </a:accent1>
      <a:accent2>
        <a:srgbClr val="AA2B1E"/>
      </a:accent2>
      <a:accent3>
        <a:srgbClr val="7F7F7F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zelenko">
      <a:majorFont>
        <a:latin typeface="Maiandra GD"/>
        <a:ea typeface=""/>
        <a:cs typeface=""/>
      </a:majorFont>
      <a:minorFont>
        <a:latin typeface="Arial Narrow"/>
        <a:ea typeface=""/>
        <a:cs typeface=""/>
      </a:minorFont>
    </a:fontScheme>
    <a:fmtScheme name="Žebljiče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168</TotalTime>
  <Words>654</Words>
  <Application>Microsoft Office PowerPoint</Application>
  <PresentationFormat>Diaprojekcija na zaslonu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Žebljiček</vt:lpstr>
      <vt:lpstr>VZGOJITELJADA četrtek, 26. 09. 2013</vt:lpstr>
      <vt:lpstr>ZBOR ob 7. uri v 212</vt:lpstr>
      <vt:lpstr>VODIČI (navodila)</vt:lpstr>
      <vt:lpstr>VODIČI (navodila)</vt:lpstr>
      <vt:lpstr>INFORMATORJI (navodila)</vt:lpstr>
      <vt:lpstr>INFORMATORJI (navodila)</vt:lpstr>
      <vt:lpstr>SODELUJOČI NA DELAVNICAH  (navodila)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VZGOJITELJADA četrtek, 26. 09. 2013</dc:title>
  <dc:creator>Vesna Lotrič</dc:creator>
  <dc:description>vesna.lotric</dc:description>
  <cp:lastModifiedBy>Notranjska</cp:lastModifiedBy>
  <cp:revision>16</cp:revision>
  <dcterms:created xsi:type="dcterms:W3CDTF">2013-09-24T16:24:21Z</dcterms:created>
  <dcterms:modified xsi:type="dcterms:W3CDTF">2013-09-25T08:23:42Z</dcterms:modified>
</cp:coreProperties>
</file>