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7200" cy="9906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2918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4328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0549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5049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3123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05823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55936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13156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71522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5535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2130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31742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403B2-2C5C-4344-909A-27F45874A321}" type="datetimeFigureOut">
              <a:rPr lang="sl-SI" smtClean="0"/>
              <a:t>18.04.2025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FCB7E-999B-4204-9DE3-036C30FCF6C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0795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jeZBesedilom 5"/>
          <p:cNvSpPr txBox="1"/>
          <p:nvPr/>
        </p:nvSpPr>
        <p:spPr>
          <a:xfrm>
            <a:off x="0" y="1449359"/>
            <a:ext cx="9144000" cy="4247317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sl-SI" sz="2800" b="1" dirty="0"/>
          </a:p>
          <a:p>
            <a:pPr algn="ctr"/>
            <a:endParaRPr lang="sl-SI" sz="2800" b="1" dirty="0"/>
          </a:p>
          <a:p>
            <a:pPr algn="ctr"/>
            <a:r>
              <a:rPr lang="sl-SI" sz="2800" b="1" dirty="0"/>
              <a:t>URADNE URE TAJNIŠTVA</a:t>
            </a:r>
          </a:p>
          <a:p>
            <a:pPr algn="ctr"/>
            <a:endParaRPr lang="sl-SI" sz="2800" b="1" dirty="0"/>
          </a:p>
          <a:p>
            <a:pPr algn="ctr"/>
            <a:endParaRPr lang="sl-SI" sz="2000" dirty="0"/>
          </a:p>
          <a:p>
            <a:pPr algn="ctr"/>
            <a:r>
              <a:rPr lang="pl-PL" sz="2000" b="1" dirty="0"/>
              <a:t>V času prvomajskih počitnic (28. 04. 2025 – 04. </a:t>
            </a:r>
            <a:r>
              <a:rPr lang="pl-PL" sz="2000" b="1"/>
              <a:t>05. </a:t>
            </a:r>
            <a:r>
              <a:rPr lang="pl-PL" sz="2000" b="1" dirty="0"/>
              <a:t>2025) </a:t>
            </a:r>
          </a:p>
          <a:p>
            <a:pPr algn="ctr"/>
            <a:r>
              <a:rPr lang="pl-PL" sz="2000" b="1" dirty="0"/>
              <a:t>sta tajništvi v obeh stavbah zaprti</a:t>
            </a:r>
            <a:r>
              <a:rPr lang="pl-PL" sz="2000" dirty="0"/>
              <a:t>.</a:t>
            </a:r>
          </a:p>
          <a:p>
            <a:pPr algn="ctr"/>
            <a:endParaRPr lang="pl-PL" sz="2000" dirty="0"/>
          </a:p>
          <a:p>
            <a:pPr algn="ctr"/>
            <a:endParaRPr lang="sl-SI" sz="2000" dirty="0"/>
          </a:p>
          <a:p>
            <a:pPr algn="ctr"/>
            <a:r>
              <a:rPr lang="sl-SI" sz="2000" dirty="0"/>
              <a:t>Hvala za razumevanje.</a:t>
            </a:r>
          </a:p>
          <a:p>
            <a:endParaRPr lang="sl-SI" sz="2000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937528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1257</TotalTime>
  <Words>31</Words>
  <Application>Microsoft Office PowerPoint</Application>
  <PresentationFormat>Diaprojekcija na zaslonu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Officeova tema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Zaznavanje profesionalnosti v vrtcu</dc:title>
  <dc:creator>Uporabnik</dc:creator>
  <cp:lastModifiedBy>Monika Golob</cp:lastModifiedBy>
  <cp:revision>30</cp:revision>
  <cp:lastPrinted>2016-11-04T10:44:23Z</cp:lastPrinted>
  <dcterms:created xsi:type="dcterms:W3CDTF">2015-11-14T20:38:54Z</dcterms:created>
  <dcterms:modified xsi:type="dcterms:W3CDTF">2025-04-18T09:12:39Z</dcterms:modified>
</cp:coreProperties>
</file>